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997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09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32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6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78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32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99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92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35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68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9777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2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33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09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65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78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17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19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32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4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525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F9DB3-8E85-4458-B31C-02277EBF6798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90503-BEEC-42E7-8059-F3B957AF2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18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9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8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09600"/>
            <a:ext cx="8643081" cy="5724639"/>
          </a:xfrm>
        </p:spPr>
      </p:pic>
    </p:spTree>
    <p:extLst>
      <p:ext uri="{BB962C8B-B14F-4D97-AF65-F5344CB8AC3E}">
        <p14:creationId xmlns:p14="http://schemas.microsoft.com/office/powerpoint/2010/main" val="307460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0"/>
            <a:ext cx="8490681" cy="5623699"/>
          </a:xfrm>
        </p:spPr>
      </p:pic>
    </p:spTree>
    <p:extLst>
      <p:ext uri="{BB962C8B-B14F-4D97-AF65-F5344CB8AC3E}">
        <p14:creationId xmlns:p14="http://schemas.microsoft.com/office/powerpoint/2010/main" val="146181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8376709" cy="6282532"/>
          </a:xfrm>
        </p:spPr>
      </p:pic>
    </p:spTree>
    <p:extLst>
      <p:ext uri="{BB962C8B-B14F-4D97-AF65-F5344CB8AC3E}">
        <p14:creationId xmlns:p14="http://schemas.microsoft.com/office/powerpoint/2010/main" val="26283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22" y="1143000"/>
            <a:ext cx="8858956" cy="4983163"/>
          </a:xfrm>
        </p:spPr>
      </p:pic>
    </p:spTree>
    <p:extLst>
      <p:ext uri="{BB962C8B-B14F-4D97-AF65-F5344CB8AC3E}">
        <p14:creationId xmlns:p14="http://schemas.microsoft.com/office/powerpoint/2010/main" val="286839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" y="304800"/>
            <a:ext cx="9139128" cy="6053190"/>
          </a:xfrm>
        </p:spPr>
      </p:pic>
    </p:spTree>
    <p:extLst>
      <p:ext uri="{BB962C8B-B14F-4D97-AF65-F5344CB8AC3E}">
        <p14:creationId xmlns:p14="http://schemas.microsoft.com/office/powerpoint/2010/main" val="380553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8325909" cy="6244432"/>
          </a:xfrm>
        </p:spPr>
      </p:pic>
    </p:spTree>
    <p:extLst>
      <p:ext uri="{BB962C8B-B14F-4D97-AF65-F5344CB8AC3E}">
        <p14:creationId xmlns:p14="http://schemas.microsoft.com/office/powerpoint/2010/main" val="292801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8686800" cy="6515100"/>
          </a:xfrm>
        </p:spPr>
      </p:pic>
    </p:spTree>
    <p:extLst>
      <p:ext uri="{BB962C8B-B14F-4D97-AF65-F5344CB8AC3E}">
        <p14:creationId xmlns:p14="http://schemas.microsoft.com/office/powerpoint/2010/main" val="299124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8732309" cy="6549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712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8884709" cy="6663532"/>
          </a:xfrm>
        </p:spPr>
      </p:pic>
    </p:spTree>
    <p:extLst>
      <p:ext uri="{BB962C8B-B14F-4D97-AF65-F5344CB8AC3E}">
        <p14:creationId xmlns:p14="http://schemas.microsoft.com/office/powerpoint/2010/main" val="35545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75418"/>
            <a:ext cx="8910109" cy="6682582"/>
          </a:xfrm>
        </p:spPr>
      </p:pic>
    </p:spTree>
    <p:extLst>
      <p:ext uri="{BB962C8B-B14F-4D97-AF65-F5344CB8AC3E}">
        <p14:creationId xmlns:p14="http://schemas.microsoft.com/office/powerpoint/2010/main" val="375490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5105400" cy="6807201"/>
          </a:xfrm>
        </p:spPr>
      </p:pic>
    </p:spTree>
    <p:extLst>
      <p:ext uri="{BB962C8B-B14F-4D97-AF65-F5344CB8AC3E}">
        <p14:creationId xmlns:p14="http://schemas.microsoft.com/office/powerpoint/2010/main" val="426997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"/>
            <a:ext cx="8249709" cy="6187282"/>
          </a:xfrm>
        </p:spPr>
      </p:pic>
    </p:spTree>
    <p:extLst>
      <p:ext uri="{BB962C8B-B14F-4D97-AF65-F5344CB8AC3E}">
        <p14:creationId xmlns:p14="http://schemas.microsoft.com/office/powerpoint/2010/main" val="375613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7696199" cy="5772149"/>
          </a:xfrm>
        </p:spPr>
      </p:pic>
    </p:spTree>
    <p:extLst>
      <p:ext uri="{BB962C8B-B14F-4D97-AF65-F5344CB8AC3E}">
        <p14:creationId xmlns:p14="http://schemas.microsoft.com/office/powerpoint/2010/main" val="267918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33400"/>
            <a:ext cx="8719281" cy="5775109"/>
          </a:xfrm>
        </p:spPr>
      </p:pic>
    </p:spTree>
    <p:extLst>
      <p:ext uri="{BB962C8B-B14F-4D97-AF65-F5344CB8AC3E}">
        <p14:creationId xmlns:p14="http://schemas.microsoft.com/office/powerpoint/2010/main" val="65867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Builder</dc:creator>
  <cp:lastModifiedBy>Builder</cp:lastModifiedBy>
  <cp:revision>1</cp:revision>
  <dcterms:created xsi:type="dcterms:W3CDTF">2013-10-22T16:54:44Z</dcterms:created>
  <dcterms:modified xsi:type="dcterms:W3CDTF">2013-10-22T16:55:31Z</dcterms:modified>
</cp:coreProperties>
</file>